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5ABB9-8CA1-43BB-B0F8-725E352C8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0B8E33-104E-43BF-83BB-05ED186C5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3D059-2F78-4363-99BC-DE22043C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2B7D7-AC5A-49C9-B2FD-7891A62C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2AF2EE-CE59-47D5-B264-98F0AFAB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A793-B4FF-4837-93BB-809FD1C9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E7BD51-F1A9-4E45-929E-9FF3E42EE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A256BE-D390-4794-8C1E-5694D0C7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57251-DDBB-4C85-86A0-AFD6CBB5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5E0F6-127D-4641-AF83-1D3046EC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8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7D2749-9AA3-47F8-AA78-19E79FAA7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616991-98F5-4612-B536-066933A1C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8FD730-F664-4686-86A0-72F2A5F2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37D60-F3B4-443C-BD87-930EFBF9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DBE55-0015-4B19-B9FC-BAEC060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C3C11-9544-4236-9521-B9AA7316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63523-D0BC-4E40-AC9F-56394D969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4BCF7-CAAD-4DC4-8829-DA86E788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6796DC-5448-44E8-927A-2CFA71B6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F2441-2809-42A9-968F-68842FE0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7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CCEC1-ED4E-404D-B1A5-5B701DD3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24E8EC-B8B2-428E-AAC2-A5394FD0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E12D3-B0DA-4E66-A475-DAE0A1DC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32DA4-76F2-44BB-BEE4-0F167293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AE780-2523-45DC-B150-0DD86611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1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221E3-FEA3-4D2E-B795-67735C3D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11AF8-85AA-4BB1-BD46-8D7F10B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985C25-D1C6-422C-85B4-A7ED574D6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51A59-8D80-402C-9440-027494FC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3E6506-763E-4A70-AB02-78D4FBE9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083311-F6BD-4423-98E4-BA04FEEA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15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B4C39-900C-466D-8F74-694306BF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42CF4C-92A7-4950-96B1-0D57EC6B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530E15-AF5A-40F4-8A4F-FE6D1601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1DF7F6-3E42-4FAB-A938-DEFBAC1FF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5D899B-CB86-4DC7-97B6-D617193E3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6B601D-5FE9-452F-843F-6CCF9FE8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2C5B4F-1115-42CF-A483-9125EF7B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F41C88-CA43-4ADA-B3C1-315BE848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2AF19-4FC4-453F-AB47-CC923C0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8DD344-017E-4FFD-B821-E4B8E786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8193CA-C829-406F-AE63-36A6EA18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A71764-E14A-4EE2-A37F-B822BF12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1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FC12C4-B066-43E8-BA5F-B2A64F84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51E624-6F93-4DE2-846C-E0CEC469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89E272-0D9C-4C4D-961F-DCBDBF54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0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31713-A5CB-41A3-9927-D2A4F6F8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D1BAE-F7A3-41BA-BB5A-2FA908A2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84903C-D490-42FB-9243-382FA51AA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B980D-9CF5-4949-94FF-B704EF24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75E30-4A84-40A1-A7DE-803F2649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8B6DC-C4FA-4667-BF4F-38F2D2D4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7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1D418-0273-4AAC-AF35-E2D118DC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B2443C-ADC5-44CA-98D0-FB278AA76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5CE0C0-FD4F-41D8-88BF-22885AAB0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B7B75A-9D5D-45F3-911A-40C7B547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6CC369-383F-4B29-B6C2-87CEF677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3F0E84-7C5A-43F3-A613-A7F819A8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648C79-A24A-42D1-9E34-668D6439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4FFEC-6969-4F92-B1CC-35F6FD178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FE55B4-8035-433F-8859-B5A3EF21E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DB15-0D26-4B66-84ED-0FA3D630477C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7DC0B-FC68-4960-A92C-F9566FD4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6174C-0E93-4B0F-B971-040058BF4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D4E1-A79F-4E46-B9C5-89C726E97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F7E69C-484C-C5E6-9173-84112166B7D5}"/>
              </a:ext>
            </a:extLst>
          </p:cNvPr>
          <p:cNvGrpSpPr/>
          <p:nvPr/>
        </p:nvGrpSpPr>
        <p:grpSpPr>
          <a:xfrm>
            <a:off x="3125278" y="100668"/>
            <a:ext cx="5263713" cy="6757332"/>
            <a:chOff x="3125278" y="100668"/>
            <a:chExt cx="5263713" cy="6757332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565594D8-CF60-4DBB-BCD0-4F11648F5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278" y="100668"/>
              <a:ext cx="5263713" cy="6757332"/>
              <a:chOff x="106674440" y="106145896"/>
              <a:chExt cx="6804000" cy="8098955"/>
            </a:xfrm>
          </p:grpSpPr>
          <p:pic>
            <p:nvPicPr>
              <p:cNvPr id="1027" name="Picture 3">
                <a:extLst>
                  <a:ext uri="{FF2B5EF4-FFF2-40B4-BE49-F238E27FC236}">
                    <a16:creationId xmlns:a16="http://schemas.microsoft.com/office/drawing/2014/main" id="{5E7D809A-A6CA-4256-82A8-FFEECA643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74440" y="106145896"/>
                <a:ext cx="6804000" cy="8098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3D2CD9-AB2E-4688-AB25-B1F2667D9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5505" y="109812406"/>
                <a:ext cx="1448972" cy="1589650"/>
              </a:xfrm>
              <a:prstGeom prst="rect">
                <a:avLst/>
              </a:prstGeom>
              <a:gradFill flip="none" rotWithShape="1">
                <a:gsLst>
                  <a:gs pos="0">
                    <a:srgbClr val="660066">
                      <a:gamma/>
                      <a:shade val="60000"/>
                      <a:invGamma/>
                    </a:srgbClr>
                  </a:gs>
                  <a:gs pos="100000">
                    <a:srgbClr val="660066"/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 algn="ctr">
                <a:solidFill>
                  <a:srgbClr val="DAC03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51EB519-F771-0ABE-C030-3C008B70E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312" y="4067505"/>
              <a:ext cx="837240" cy="8372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776AEAA-1444-1545-0E66-EBAA6A3D1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623" y="2637670"/>
              <a:ext cx="911496" cy="9114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87EA8B4-6FB7-271A-9E19-83296E37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423" y="4067505"/>
              <a:ext cx="940757" cy="9407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C3DEFD4-E5D5-FB58-7C01-D93A0BF12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312" y="2517504"/>
              <a:ext cx="911496" cy="9114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D4CE99C-E7C5-7251-0C90-2EB44B9C8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961" r="92578">
                          <a14:backgroundMark x1="28711" y1="62891" x2="28711" y2="62891"/>
                          <a14:backgroundMark x1="71875" y1="62891" x2="71875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29" y="3328190"/>
              <a:ext cx="911497" cy="9114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58735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18</cp:revision>
  <dcterms:created xsi:type="dcterms:W3CDTF">2021-07-13T17:11:43Z</dcterms:created>
  <dcterms:modified xsi:type="dcterms:W3CDTF">2024-07-17T14:41:44Z</dcterms:modified>
</cp:coreProperties>
</file>